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 varScale="1">
        <p:scale>
          <a:sx n="115" d="100"/>
          <a:sy n="115" d="100"/>
        </p:scale>
        <p:origin x="10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2/23/26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7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2/23/26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9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5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2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2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2/23/26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2/23/26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6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65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4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9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3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12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130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5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4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3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0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19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2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2/23/26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62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2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1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5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50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ello.com/b/jiApc4FH/mon-tableau-trello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lien-negrobar/melain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AF7EFFC-B2D8-605D-0C3F-69831551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" y="3848"/>
            <a:ext cx="10534131" cy="68541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2CCFC9B-DABA-2429-021A-68792D2E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3FD4DF-7980-A43D-1B94-37377A5853C3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7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417D0-47D7-7BB7-F590-53F4BB45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18F01D3-1BBE-918E-A129-19F6F598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5" y="31636"/>
            <a:ext cx="10237166" cy="682477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52227B-17B8-A3D5-319A-6E26E72FF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78921-5B5A-725E-1A30-808D2E0121C5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9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C91A-FAD5-C22C-DE72-C8DDED2A6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E24D7-78F3-222A-279E-5D1B32CF4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déploiement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E715A5-B8D9-6E1D-404D-11327AF4F922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diagramme, Plan, texte, reçu&#10;&#10;Le contenu généré par l’IA peut être incorrect.">
            <a:extLst>
              <a:ext uri="{FF2B5EF4-FFF2-40B4-BE49-F238E27FC236}">
                <a16:creationId xmlns:a16="http://schemas.microsoft.com/office/drawing/2014/main" id="{AAEBC247-B237-6012-D39A-0396410F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650"/>
            <a:ext cx="12199490" cy="43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B508-7F74-AAF8-8068-82B0A5BD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FFFF8422-D624-71C6-CBD8-FE4E44F9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3" y="-1"/>
            <a:ext cx="10307380" cy="68715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A9966A-7B89-3970-C4E7-84BB4C7E5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Schéma synoptique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B430F7-5F2D-3271-8C91-BE312EAC5386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4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7192-17D8-E683-B81F-3BFAD1BA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reçu, Police&#10;&#10;Le contenu généré par l’IA peut être incorrect.">
            <a:extLst>
              <a:ext uri="{FF2B5EF4-FFF2-40B4-BE49-F238E27FC236}">
                <a16:creationId xmlns:a16="http://schemas.microsoft.com/office/drawing/2014/main" id="{9800B7BA-EA49-082E-1692-827BB545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8" y="0"/>
            <a:ext cx="11890827" cy="66240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4FD332-9E96-B64D-3097-2216CB7E8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classe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847F9E-6EED-6289-9571-2242589FA897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8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1BB3-5CA4-95D6-F859-7798562E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A8AE0-1F7D-B6B5-85C5-D020FC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TRELLO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5E4E33-0869-D54C-24AB-108A949C426A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texte, multimédia, ordinateur, capture d’écran&#10;&#10;Le contenu généré par l’IA peut être incorrect.">
            <a:hlinkClick r:id="rId2"/>
            <a:extLst>
              <a:ext uri="{FF2B5EF4-FFF2-40B4-BE49-F238E27FC236}">
                <a16:creationId xmlns:a16="http://schemas.microsoft.com/office/drawing/2014/main" id="{D1F8F173-00A8-74CC-1E8F-CAFAEF44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89488" cy="62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7B30-6703-63CA-1B8D-96BA7C75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238B7-8C83-6B09-29A2-5748AD51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GitHub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128635-16D8-3EA6-2433-F4006DE64FEE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hlinkClick r:id="rId2"/>
            <a:extLst>
              <a:ext uri="{FF2B5EF4-FFF2-40B4-BE49-F238E27FC236}">
                <a16:creationId xmlns:a16="http://schemas.microsoft.com/office/drawing/2014/main" id="{80822052-9518-AF28-E5AC-77713699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652422" cy="63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6582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19</Words>
  <Application>Microsoft Macintosh PowerPoint</Application>
  <PresentationFormat>Grand écran</PresentationFormat>
  <Paragraphs>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Helena</vt:lpstr>
      <vt:lpstr>Diagramme de cas d’utilisation</vt:lpstr>
      <vt:lpstr>Diagramme de contexte</vt:lpstr>
      <vt:lpstr>Diagramme de déploiement </vt:lpstr>
      <vt:lpstr>Schéma synoptique </vt:lpstr>
      <vt:lpstr>Diagramme de classe </vt:lpstr>
      <vt:lpstr>Nôtre TRELLO </vt:lpstr>
      <vt:lpstr>Nôtre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11</cp:revision>
  <dcterms:created xsi:type="dcterms:W3CDTF">2026-01-06T18:48:37Z</dcterms:created>
  <dcterms:modified xsi:type="dcterms:W3CDTF">2026-02-23T14:03:26Z</dcterms:modified>
</cp:coreProperties>
</file>